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82096b69a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82096b6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b499b5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b499b5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IrpSkSl-dj5bdzH8bO-J7iQre5kAQH5T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3145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Prachi Agarwal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897"/>
              <a:t>CSE</a:t>
            </a:r>
            <a:r>
              <a:rPr lang="en" sz="2897"/>
              <a:t> 2nd year undergraduate student , IGDTUW</a:t>
            </a:r>
            <a:endParaRPr sz="28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8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897"/>
              <a:t>email:agarwalprachi2901@gmail.com</a:t>
            </a:r>
            <a:endParaRPr sz="28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669876"/>
            <a:ext cx="4314823" cy="22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00" y="81200"/>
            <a:ext cx="3822050" cy="48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125" y="298450"/>
            <a:ext cx="4186550" cy="20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95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Thank you!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245650" y="1527225"/>
            <a:ext cx="8340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I would like to extend my gratitude to Microsoft and AceHacker team , for providing me with this opportunity that challenged me to the core. It  proved to be a great learning experience for me as I got the to learn something new and from scratch . I would also like to thank my mentor whose guidance was very helpful and helped me grow and in my learning process. I also had a great time connecting with my fellow mentees and got a chance to build new connections.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The session by Microsoft and AceHacker team for teaching us about AGILE and the tests that were scheduled to help us measure our learnings also proved to be very fruitful.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Thankyou for this </a:t>
            </a:r>
            <a:r>
              <a:rPr b="1" lang="en" sz="1600">
                <a:solidFill>
                  <a:schemeClr val="lt1"/>
                </a:solidFill>
              </a:rPr>
              <a:t>amazing</a:t>
            </a:r>
            <a:r>
              <a:rPr b="1" lang="en" sz="1600">
                <a:solidFill>
                  <a:schemeClr val="lt1"/>
                </a:solidFill>
              </a:rPr>
              <a:t> opportunity!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271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About me</a:t>
            </a:r>
            <a:endParaRPr sz="35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58150" y="1059400"/>
            <a:ext cx="8608800" cy="3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None/>
            </a:pPr>
            <a:r>
              <a:rPr lang="en"/>
              <a:t>Using technologies to solve challenges excites me and learning about newer technologies and innovations that are at the core of the force driving these </a:t>
            </a:r>
            <a:r>
              <a:rPr lang="en"/>
              <a:t>solutions</a:t>
            </a:r>
            <a:r>
              <a:rPr lang="en"/>
              <a:t> , is something that I yearn for.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 my university, I am part of various technical and non-technical societies like Enactus IGDTUW, which is a non-profit organisation, where I am a volunteer and Head for </a:t>
            </a:r>
            <a:r>
              <a:rPr lang="en"/>
              <a:t>Research and Media team</a:t>
            </a:r>
            <a:r>
              <a:rPr lang="en"/>
              <a:t> ,and I am also </a:t>
            </a:r>
            <a:r>
              <a:rPr lang="en"/>
              <a:t>member</a:t>
            </a:r>
            <a:r>
              <a:rPr lang="en"/>
              <a:t> of LeanIn, DSC and ACM Student chapters.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Currently I am doing my summer internship at ACM IGDTUW chapter where I am  learning about the various computational techniques in ML and Data Science, and currently working on a project : Driver </a:t>
            </a:r>
            <a:r>
              <a:rPr lang="en"/>
              <a:t>Drowsiness</a:t>
            </a:r>
            <a:r>
              <a:rPr lang="en"/>
              <a:t> Detection , so as to use AI for </a:t>
            </a:r>
            <a:r>
              <a:rPr lang="en"/>
              <a:t>social</a:t>
            </a:r>
            <a:r>
              <a:rPr lang="en"/>
              <a:t> good.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can find me reading a tech blog, a book, or painting in my past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Ekatra Video Chat Application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Methodology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017800"/>
            <a:ext cx="8419500" cy="29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the challenge demanded us to apply Agile development while making the project, I set out to specify my goals for the </a:t>
            </a:r>
            <a:r>
              <a:rPr lang="en" sz="1200"/>
              <a:t>project development. </a:t>
            </a:r>
            <a:endParaRPr sz="12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As we  know that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Agile methodology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is a way to manage a project by breaking it up into several phases. Once the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work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begins, a cycle through a process of planning, executing, and evaluating is also started.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I too started with the design of the basic structure of how my website will look , and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searched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and took ideas from various sources online. I also researched and read blogs, as well as youtube tutorials about the various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libraries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and APIs I could employ to add the peer to peer connection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functionality.Acting upon the guidance of my mentor, I also learnt HTML,CSS and Javascript ,and React which helped me make frontend interface and the other functionalities.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After the one week of learning and designing period , I switched over to make the frontend of my website , as being a beginner , my mentor suggested I start with this. It took me 4 days to get the frontend of my website ready. After that I switched to the backend that involved making use of socket.io and webrtc connections. These two weeks I researched and worked extensively on adding the video calling, frontend , and screen sharing functionality.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In the adapt phase , I tried to attach the chat functionality and though not able to add before and after call chat feature , I was successful in adding in-call chat functionality feature.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AGILE Methodology: Sprints breakup</a:t>
            </a:r>
            <a:endParaRPr sz="3300"/>
          </a:p>
        </p:txBody>
      </p:sp>
      <p:sp>
        <p:nvSpPr>
          <p:cNvPr id="110" name="Google Shape;110;p17"/>
          <p:cNvSpPr/>
          <p:nvPr/>
        </p:nvSpPr>
        <p:spPr>
          <a:xfrm>
            <a:off x="112125" y="2060200"/>
            <a:ext cx="2424600" cy="23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11875" y="2713150"/>
            <a:ext cx="22251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Research , Design,Learning 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 languages and technologies, APIs and frameworks like WebRTC,Socket.io,Peerjs, and HTML,CSS,JS 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690875" y="1779899"/>
            <a:ext cx="2517000" cy="259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2836825" y="2449350"/>
            <a:ext cx="22251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Building</a:t>
            </a:r>
            <a:r>
              <a:rPr lang="en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frontend and video and audio calling </a:t>
            </a:r>
            <a:r>
              <a:rPr lang="en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functionality</a:t>
            </a:r>
            <a:r>
              <a:rPr lang="en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with screen sharing, and making UI better</a:t>
            </a:r>
            <a:endParaRPr sz="17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5481750" y="2147452"/>
            <a:ext cx="1816500" cy="18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386075" y="2644850"/>
            <a:ext cx="1938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Adapting Chat Functionality,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hosting on heroku and Netlify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7470000" y="2214375"/>
            <a:ext cx="1569600" cy="156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572475" y="2596750"/>
            <a:ext cx="13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Submission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95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14105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Ekatra | Wiring human Connections Video Chat Application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09800" y="257175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Ekatra is a video chat </a:t>
            </a:r>
            <a:r>
              <a:rPr lang="en">
                <a:solidFill>
                  <a:schemeClr val="lt1"/>
                </a:solidFill>
              </a:rPr>
              <a:t>applications</a:t>
            </a:r>
            <a:r>
              <a:rPr lang="en">
                <a:solidFill>
                  <a:schemeClr val="lt1"/>
                </a:solidFill>
              </a:rPr>
              <a:t> that offers video and audio interface functionality, made using  WebRTC, and Socket.io.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Ekatra Offers Screen sharing as weel as chat messaging functionality to ensure a smooth and </a:t>
            </a:r>
            <a:r>
              <a:rPr lang="en">
                <a:solidFill>
                  <a:schemeClr val="lt1"/>
                </a:solidFill>
              </a:rPr>
              <a:t>seamless</a:t>
            </a:r>
            <a:r>
              <a:rPr lang="en">
                <a:solidFill>
                  <a:schemeClr val="lt1"/>
                </a:solidFill>
              </a:rPr>
              <a:t> remote communication expereince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250" y="1049375"/>
            <a:ext cx="5593376" cy="28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>
            <p:ph idx="4294967295" type="body"/>
          </p:nvPr>
        </p:nvSpPr>
        <p:spPr>
          <a:xfrm>
            <a:off x="4941300" y="8427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D195F"/>
                </a:solidFill>
              </a:rPr>
              <a:t>About</a:t>
            </a:r>
            <a:r>
              <a:rPr b="1" lang="en" sz="3800">
                <a:solidFill>
                  <a:srgbClr val="0D195F"/>
                </a:solidFill>
              </a:rPr>
              <a:t> Us Frame</a:t>
            </a:r>
            <a:endParaRPr b="1" sz="3800">
              <a:solidFill>
                <a:srgbClr val="0D195F"/>
              </a:solidFill>
            </a:endParaRPr>
          </a:p>
        </p:txBody>
      </p:sp>
      <p:sp>
        <p:nvSpPr>
          <p:cNvPr id="131" name="Google Shape;131;p19"/>
          <p:cNvSpPr txBox="1"/>
          <p:nvPr>
            <p:ph idx="4294967295" type="body"/>
          </p:nvPr>
        </p:nvSpPr>
        <p:spPr>
          <a:xfrm>
            <a:off x="152400" y="37242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D195F"/>
                </a:solidFill>
              </a:rPr>
              <a:t>Features Frame</a:t>
            </a:r>
            <a:endParaRPr b="1" sz="3700">
              <a:solidFill>
                <a:srgbClr val="0D195F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14841" cy="2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925" y="2517688"/>
            <a:ext cx="5040374" cy="24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6186875" y="1315650"/>
            <a:ext cx="2901000" cy="27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Application Demo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0" title="Ekatra 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1868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850" y="222475"/>
            <a:ext cx="4371975" cy="224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850" y="2704178"/>
            <a:ext cx="4371976" cy="228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idx="4294967295" type="title"/>
          </p:nvPr>
        </p:nvSpPr>
        <p:spPr>
          <a:xfrm>
            <a:off x="237475" y="1382475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>
                <a:solidFill>
                  <a:srgbClr val="0D195F"/>
                </a:solidFill>
              </a:rPr>
              <a:t>Some screenshots in between the working of Application</a:t>
            </a:r>
            <a:endParaRPr sz="4800">
              <a:solidFill>
                <a:srgbClr val="0D195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